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-1596" y="-72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24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3422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50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790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108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995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84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883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414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7673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616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ED2E9-241B-437E-AFA1-46E3816A7414}" type="datetimeFigureOut">
              <a:rPr lang="sv-SE" smtClean="0"/>
              <a:t>2024-06-17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423DB-D61F-4533-A700-ACE13AD12B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072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E09A529-E47C-4634-BB98-0A9526C372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931"/>
            <a:ext cx="9601200" cy="9295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2F5861E-E700-854B-AD18-AD8809EB9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954" y="176966"/>
            <a:ext cx="2798135" cy="271017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C8B93E85-8FA9-DE2A-D0D4-6A8109D90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6116" y="4516921"/>
            <a:ext cx="1386840" cy="77876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26D951ED-C61A-9607-C3B3-E720E133A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1436" y="4185166"/>
            <a:ext cx="1620203" cy="83277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6CD4783-3DB2-95F3-5413-BFF322DA5EDE}"/>
              </a:ext>
            </a:extLst>
          </p:cNvPr>
          <p:cNvSpPr txBox="1"/>
          <p:nvPr/>
        </p:nvSpPr>
        <p:spPr>
          <a:xfrm>
            <a:off x="693831" y="3882239"/>
            <a:ext cx="7690884" cy="9523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v-SE" sz="1900" b="1" dirty="0">
                <a:solidFill>
                  <a:srgbClr val="C00000"/>
                </a:solidFill>
              </a:rPr>
              <a:t>Torsdag kväll 20 juni kl.19:00</a:t>
            </a:r>
          </a:p>
          <a:p>
            <a:pPr algn="ctr">
              <a:lnSpc>
                <a:spcPct val="150000"/>
              </a:lnSpc>
            </a:pPr>
            <a:r>
              <a:rPr lang="sv-SE" sz="1900" dirty="0"/>
              <a:t>Vi önskar att alla som har möjlighet kommer och hjälper till att klä midsommarstången samt ställer bord och bänkar på plats.</a:t>
            </a:r>
          </a:p>
          <a:p>
            <a:pPr marL="974662" indent="0" algn="ctr">
              <a:lnSpc>
                <a:spcPct val="150000"/>
              </a:lnSpc>
              <a:spcBef>
                <a:spcPts val="606"/>
              </a:spcBef>
              <a:buNone/>
            </a:pPr>
            <a:r>
              <a:rPr lang="sv-SE" sz="1900" dirty="0">
                <a:solidFill>
                  <a:schemeClr val="bg1">
                    <a:lumMod val="50000"/>
                  </a:schemeClr>
                </a:solidFill>
              </a:rPr>
              <a:t>De som har, ta med avbitare, grov tråd och ståltråd. </a:t>
            </a:r>
          </a:p>
          <a:p>
            <a:pPr marL="974662" indent="0" algn="ctr">
              <a:lnSpc>
                <a:spcPct val="150000"/>
              </a:lnSpc>
              <a:spcBef>
                <a:spcPts val="606"/>
              </a:spcBef>
              <a:buNone/>
            </a:pPr>
            <a:r>
              <a:rPr lang="sv-SE" sz="1900" dirty="0">
                <a:solidFill>
                  <a:schemeClr val="bg1">
                    <a:lumMod val="50000"/>
                  </a:schemeClr>
                </a:solidFill>
              </a:rPr>
              <a:t>Vi behöver även  ha björkris, blommor och andra gröna växter </a:t>
            </a:r>
            <a:r>
              <a:rPr lang="sv-SE" sz="1900" dirty="0">
                <a:solidFill>
                  <a:schemeClr val="bg1">
                    <a:lumMod val="50000"/>
                  </a:schemeClr>
                </a:solidFill>
                <a:latin typeface="Comic Sans MS" panose="030F0702030302020204" pitchFamily="66" charset="0"/>
              </a:rPr>
              <a:t> </a:t>
            </a:r>
          </a:p>
          <a:p>
            <a:pPr marL="974662" indent="0" algn="ctr">
              <a:lnSpc>
                <a:spcPct val="150000"/>
              </a:lnSpc>
              <a:spcBef>
                <a:spcPts val="606"/>
              </a:spcBef>
              <a:buNone/>
            </a:pPr>
            <a:endParaRPr lang="sv-SE" sz="19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sv-SE" sz="1900" b="1" dirty="0">
                <a:solidFill>
                  <a:srgbClr val="C00000"/>
                </a:solidFill>
              </a:rPr>
              <a:t>Midsommarafton 21 juni kl.15:00</a:t>
            </a:r>
          </a:p>
          <a:p>
            <a:pPr algn="ctr">
              <a:lnSpc>
                <a:spcPct val="150000"/>
              </a:lnSpc>
            </a:pPr>
            <a:r>
              <a:rPr lang="sv-SE" sz="1900" dirty="0"/>
              <a:t>Vi samlas vid dansbanan för dans, sång och lekar</a:t>
            </a:r>
          </a:p>
          <a:p>
            <a:pPr algn="ctr">
              <a:lnSpc>
                <a:spcPct val="150000"/>
              </a:lnSpc>
            </a:pPr>
            <a:r>
              <a:rPr lang="sv-SE" sz="1900" dirty="0"/>
              <a:t>Försäljning av lotter (betalning helst via </a:t>
            </a:r>
            <a:r>
              <a:rPr lang="sv-SE" sz="1900" dirty="0" err="1"/>
              <a:t>swish</a:t>
            </a:r>
            <a:r>
              <a:rPr lang="sv-SE" sz="1900" dirty="0"/>
              <a:t>)</a:t>
            </a:r>
          </a:p>
          <a:p>
            <a:pPr algn="ctr">
              <a:lnSpc>
                <a:spcPct val="150000"/>
              </a:lnSpc>
            </a:pPr>
            <a:r>
              <a:rPr lang="sv-SE" sz="1900" dirty="0"/>
              <a:t>Godispåse och </a:t>
            </a:r>
            <a:r>
              <a:rPr lang="sv-SE" sz="1900" dirty="0" err="1"/>
              <a:t>festis</a:t>
            </a:r>
            <a:r>
              <a:rPr lang="sv-SE" sz="1900" dirty="0"/>
              <a:t> till alla barn</a:t>
            </a:r>
          </a:p>
          <a:p>
            <a:pPr algn="ctr">
              <a:lnSpc>
                <a:spcPct val="150000"/>
              </a:lnSpc>
            </a:pPr>
            <a:r>
              <a:rPr lang="sv-SE" sz="1900" dirty="0"/>
              <a:t>Ta gärna med egen kaffekorg</a:t>
            </a:r>
          </a:p>
          <a:p>
            <a:pPr algn="ctr">
              <a:lnSpc>
                <a:spcPct val="150000"/>
              </a:lnSpc>
            </a:pPr>
            <a:r>
              <a:rPr lang="sv-SE" sz="1900" dirty="0"/>
              <a:t>Lottdragning kommer att ske under eftermiddagen</a:t>
            </a:r>
          </a:p>
          <a:p>
            <a:pPr algn="ctr">
              <a:lnSpc>
                <a:spcPct val="150000"/>
              </a:lnSpc>
            </a:pPr>
            <a:endParaRPr lang="sv-SE" sz="1900" dirty="0"/>
          </a:p>
          <a:p>
            <a:pPr algn="ctr">
              <a:lnSpc>
                <a:spcPct val="150000"/>
              </a:lnSpc>
            </a:pPr>
            <a:r>
              <a:rPr lang="sv-SE" sz="1900" b="1" dirty="0">
                <a:solidFill>
                  <a:srgbClr val="C00000"/>
                </a:solidFill>
              </a:rPr>
              <a:t>Midsommarafton 21 juni  kl. 21:00 Disco med DJ Henke </a:t>
            </a:r>
          </a:p>
          <a:p>
            <a:pPr indent="0" algn="ctr">
              <a:lnSpc>
                <a:spcPct val="150000"/>
              </a:lnSpc>
              <a:spcBef>
                <a:spcPts val="2639"/>
              </a:spcBef>
              <a:buNone/>
            </a:pPr>
            <a:r>
              <a:rPr lang="sv-SE" sz="1900" b="1" dirty="0">
                <a:solidFill>
                  <a:srgbClr val="C00000"/>
                </a:solidFill>
              </a:rPr>
              <a:t>Midsommardagen 22 juni </a:t>
            </a:r>
            <a:r>
              <a:rPr lang="sv-SE" sz="1900" b="1" dirty="0" err="1">
                <a:solidFill>
                  <a:srgbClr val="C00000"/>
                </a:solidFill>
              </a:rPr>
              <a:t>kl</a:t>
            </a:r>
            <a:r>
              <a:rPr lang="sv-SE" sz="1900" b="1" dirty="0">
                <a:solidFill>
                  <a:srgbClr val="C00000"/>
                </a:solidFill>
              </a:rPr>
              <a:t> 11:00 </a:t>
            </a:r>
          </a:p>
          <a:p>
            <a:pPr indent="0" algn="ctr">
              <a:lnSpc>
                <a:spcPct val="150000"/>
              </a:lnSpc>
              <a:spcBef>
                <a:spcPts val="669"/>
              </a:spcBef>
              <a:buNone/>
            </a:pPr>
            <a:r>
              <a:rPr lang="sv-SE" sz="1900" dirty="0"/>
              <a:t>Samling för att städa och bära bort bord och bänkar.</a:t>
            </a:r>
          </a:p>
          <a:p>
            <a:pPr algn="ctr">
              <a:lnSpc>
                <a:spcPct val="150000"/>
              </a:lnSpc>
              <a:spcBef>
                <a:spcPts val="669"/>
              </a:spcBef>
            </a:pPr>
            <a:r>
              <a:rPr lang="sv-SE" sz="1900" dirty="0"/>
              <a:t>Välkomna!  </a:t>
            </a:r>
          </a:p>
          <a:p>
            <a:pPr indent="0" algn="ctr">
              <a:lnSpc>
                <a:spcPct val="150000"/>
              </a:lnSpc>
              <a:spcBef>
                <a:spcPts val="606"/>
              </a:spcBef>
              <a:buNone/>
            </a:pPr>
            <a:r>
              <a:rPr lang="sv-SE" sz="1900" dirty="0"/>
              <a:t>Hälsningar Midsommargruppen</a:t>
            </a:r>
          </a:p>
          <a:p>
            <a:pPr>
              <a:lnSpc>
                <a:spcPct val="150000"/>
              </a:lnSpc>
            </a:pPr>
            <a:endParaRPr lang="sv-SE" sz="1900" dirty="0"/>
          </a:p>
          <a:p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AE746D9-497F-39D7-A194-B7682CE997CC}"/>
              </a:ext>
            </a:extLst>
          </p:cNvPr>
          <p:cNvSpPr txBox="1"/>
          <p:nvPr/>
        </p:nvSpPr>
        <p:spPr>
          <a:xfrm>
            <a:off x="1470490" y="2937400"/>
            <a:ext cx="6574236" cy="831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v-SE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Midsommarfirande i Hästnäs</a:t>
            </a:r>
          </a:p>
        </p:txBody>
      </p:sp>
    </p:spTree>
    <p:extLst>
      <p:ext uri="{BB962C8B-B14F-4D97-AF65-F5344CB8AC3E}">
        <p14:creationId xmlns:p14="http://schemas.microsoft.com/office/powerpoint/2010/main" val="3006260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46</Words>
  <Application>Microsoft Office PowerPoint</Application>
  <PresentationFormat>A3 (297 x 420 mm)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 Theme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 Marsten</dc:creator>
  <cp:lastModifiedBy>Windows-användare</cp:lastModifiedBy>
  <cp:revision>10</cp:revision>
  <dcterms:created xsi:type="dcterms:W3CDTF">2022-05-30T18:53:24Z</dcterms:created>
  <dcterms:modified xsi:type="dcterms:W3CDTF">2024-06-17T11:36:02Z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0bc4404-d96b-4544-9544-a30b749faca9_Enabled">
    <vt:lpwstr>true</vt:lpwstr>
  </property>
  <property fmtid="{D5CDD505-2E9C-101B-9397-08002B2CF9AE}" pid="3" name="MSIP_Label_f0bc4404-d96b-4544-9544-a30b749faca9_SetDate">
    <vt:lpwstr>2022-05-30T18:53:24Z</vt:lpwstr>
  </property>
  <property fmtid="{D5CDD505-2E9C-101B-9397-08002B2CF9AE}" pid="4" name="MSIP_Label_f0bc4404-d96b-4544-9544-a30b749faca9_Method">
    <vt:lpwstr>Standard</vt:lpwstr>
  </property>
  <property fmtid="{D5CDD505-2E9C-101B-9397-08002B2CF9AE}" pid="5" name="MSIP_Label_f0bc4404-d96b-4544-9544-a30b749faca9_Name">
    <vt:lpwstr>Internal</vt:lpwstr>
  </property>
  <property fmtid="{D5CDD505-2E9C-101B-9397-08002B2CF9AE}" pid="6" name="MSIP_Label_f0bc4404-d96b-4544-9544-a30b749faca9_SiteId">
    <vt:lpwstr>176bdcf0-2ce3-4610-962a-d59c1f5ce9f6</vt:lpwstr>
  </property>
  <property fmtid="{D5CDD505-2E9C-101B-9397-08002B2CF9AE}" pid="7" name="MSIP_Label_f0bc4404-d96b-4544-9544-a30b749faca9_ActionId">
    <vt:lpwstr>1e88b8ce-275b-483e-bcdf-92346944afb2</vt:lpwstr>
  </property>
  <property fmtid="{D5CDD505-2E9C-101B-9397-08002B2CF9AE}" pid="8" name="MSIP_Label_f0bc4404-d96b-4544-9544-a30b749faca9_ContentBits">
    <vt:lpwstr>0</vt:lpwstr>
  </property>
</Properties>
</file>